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4"/>
  </p:sldMasterIdLst>
  <p:notesMasterIdLst>
    <p:notesMasterId r:id="rId11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9144000" cy="5143500" type="screen16x9"/>
  <p:notesSz cx="6858000" cy="9144000"/>
  <p:embeddedFontLst>
    <p:embeddedFont>
      <p:font typeface="Lato" panose="020F0502020204030203" pitchFamily="34" charset="0"/>
      <p:regular r:id="rId12"/>
      <p:bold r:id="rId13"/>
      <p:italic r:id="rId14"/>
      <p:boldItalic r:id="rId15"/>
    </p:embeddedFont>
    <p:embeddedFont>
      <p:font typeface="Raleway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49cde3977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49cde3977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49cde3977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49cde3977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19d4575e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19d4575e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9cde397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49cde397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88252dc4_0_1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f88252dc4_0_1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7" name="Google Shape;107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" name="Google Shape;109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1" name="Google Shape;111;p11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" name="Google Shape;112;p11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" name="Google Shape;113;p11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1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" name="Google Shape;117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18" name="Google Shape;118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2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2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4" name="Google Shape;124;p1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6" name="Google Shape;126;p1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7" name="Google Shape;127;p1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3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1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2" name="Google Shape;132;p1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37" name="Google Shape;13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14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4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3" name="Google Shape;143;p1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1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8" name="Google Shape;148;p1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9" name="Google Shape;149;p1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1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1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C">
  <p:cSld name="SECTION_HEADER_1">
    <p:bg>
      <p:bgPr>
        <a:solidFill>
          <a:schemeClr val="dk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"/>
          <p:cNvSpPr txBox="1">
            <a:spLocks noGrp="1"/>
          </p:cNvSpPr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7" name="Google Shape;157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17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1" name="Google Shape;161;p1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2" name="Google Shape;162;p1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3" name="Google Shape;163;p1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4" name="Google Shape;164;p1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_alt1">
  <p:cSld name="TITLE_1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 descr="shutterstock_429987889_edited.jpg"/>
          <p:cNvPicPr preferRelativeResize="0"/>
          <p:nvPr/>
        </p:nvPicPr>
        <p:blipFill rotWithShape="1">
          <a:blip r:embed="rId2">
            <a:alphaModFix/>
          </a:blip>
          <a:srcRect t="21799" b="23591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1" name="Google Shape;21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3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3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8;p3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9;p3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2" name="Google Shape;32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6" name="Google Shape;36;p4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Google Shape;37;p4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5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" name="Google Shape;49;p5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5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5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 only">
  <p:cSld name="TITLE_AND_BODY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6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" name="Google Shape;56;p6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6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58;p6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6"/>
          <p:cNvSpPr txBox="1">
            <a:spLocks noGrp="1"/>
          </p:cNvSpPr>
          <p:nvPr>
            <p:ph type="body" idx="1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2">
  <p:cSld name="TITLE_AND_BODY_1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7"/>
          <p:cNvPicPr preferRelativeResize="0"/>
          <p:nvPr/>
        </p:nvPicPr>
        <p:blipFill rotWithShape="1">
          <a:blip r:embed="rId2">
            <a:alphaModFix/>
          </a:blip>
          <a:srcRect t="15584" b="15577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7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7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7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7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7"/>
          <p:cNvSpPr txBox="1">
            <a:spLocks noGrp="1"/>
          </p:cNvSpPr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2" name="Google Shape;72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8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9" name="Google Shape;79;p8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8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8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" name="Google Shape;84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5" name="Google Shape;85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9" name="Google Shape;89;p9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" name="Google Shape;90;p9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9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9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6" name="Google Shape;96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10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2" name="Google Shape;102;p10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10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10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Upeguid@cfschools.ne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81567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Strengthening Career Connections Through ABE</a:t>
            </a:r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729627" y="28681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David Upegui, PhD.</a:t>
            </a: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/>
              <a:t>Central Falls High School/Brown University</a:t>
            </a:r>
            <a:endParaRPr sz="1400" b="1"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354" y="0"/>
            <a:ext cx="1846651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3293" y="4179093"/>
            <a:ext cx="892975" cy="8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5925" y="4107642"/>
            <a:ext cx="608075" cy="103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729450" y="-529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Medical Professionals?</a:t>
            </a:r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0" name="Google Shape;180;p19"/>
          <p:cNvPicPr preferRelativeResize="0"/>
          <p:nvPr/>
        </p:nvPicPr>
        <p:blipFill rotWithShape="1">
          <a:blip r:embed="rId3">
            <a:alphaModFix/>
          </a:blip>
          <a:srcRect t="14993" b="20353"/>
          <a:stretch/>
        </p:blipFill>
        <p:spPr>
          <a:xfrm>
            <a:off x="0" y="482250"/>
            <a:ext cx="8906824" cy="43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4">
            <a:alphaModFix/>
          </a:blip>
          <a:srcRect l="15745" t="41841" r="14490" b="14199"/>
          <a:stretch/>
        </p:blipFill>
        <p:spPr>
          <a:xfrm>
            <a:off x="729450" y="653700"/>
            <a:ext cx="8126561" cy="38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/>
          <p:cNvPicPr preferRelativeResize="0"/>
          <p:nvPr/>
        </p:nvPicPr>
        <p:blipFill rotWithShape="1">
          <a:blip r:embed="rId5">
            <a:alphaModFix/>
          </a:blip>
          <a:srcRect t="33245" b="19869"/>
          <a:stretch/>
        </p:blipFill>
        <p:spPr>
          <a:xfrm>
            <a:off x="116500" y="482250"/>
            <a:ext cx="8906824" cy="31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9"/>
          <p:cNvPicPr preferRelativeResize="0"/>
          <p:nvPr/>
        </p:nvPicPr>
        <p:blipFill rotWithShape="1">
          <a:blip r:embed="rId6">
            <a:alphaModFix/>
          </a:blip>
          <a:srcRect t="25382" b="7857"/>
          <a:stretch/>
        </p:blipFill>
        <p:spPr>
          <a:xfrm>
            <a:off x="220425" y="653700"/>
            <a:ext cx="8126551" cy="4068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9"/>
          <p:cNvPicPr preferRelativeResize="0"/>
          <p:nvPr/>
        </p:nvPicPr>
        <p:blipFill rotWithShape="1">
          <a:blip r:embed="rId7">
            <a:alphaModFix/>
          </a:blip>
          <a:srcRect t="25380" b="24998"/>
          <a:stretch/>
        </p:blipFill>
        <p:spPr>
          <a:xfrm>
            <a:off x="0" y="482249"/>
            <a:ext cx="9144003" cy="340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9"/>
          <p:cNvPicPr preferRelativeResize="0"/>
          <p:nvPr/>
        </p:nvPicPr>
        <p:blipFill rotWithShape="1">
          <a:blip r:embed="rId8">
            <a:alphaModFix/>
          </a:blip>
          <a:srcRect t="33244"/>
          <a:stretch/>
        </p:blipFill>
        <p:spPr>
          <a:xfrm>
            <a:off x="116500" y="466822"/>
            <a:ext cx="8625490" cy="431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9">
            <a:alphaModFix/>
          </a:blip>
          <a:srcRect t="27309"/>
          <a:stretch/>
        </p:blipFill>
        <p:spPr>
          <a:xfrm>
            <a:off x="621200" y="618973"/>
            <a:ext cx="7688699" cy="4191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10">
            <a:alphaModFix/>
          </a:blip>
          <a:srcRect t="26407" b="18701"/>
          <a:stretch/>
        </p:blipFill>
        <p:spPr>
          <a:xfrm>
            <a:off x="220425" y="636522"/>
            <a:ext cx="8802898" cy="3624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11">
            <a:alphaModFix/>
          </a:blip>
          <a:srcRect t="24488" b="24998"/>
          <a:stretch/>
        </p:blipFill>
        <p:spPr>
          <a:xfrm>
            <a:off x="-84375" y="619225"/>
            <a:ext cx="9144003" cy="346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0"/>
          <p:cNvSpPr txBox="1">
            <a:spLocks noGrp="1"/>
          </p:cNvSpPr>
          <p:nvPr>
            <p:ph type="title"/>
          </p:nvPr>
        </p:nvSpPr>
        <p:spPr>
          <a:xfrm>
            <a:off x="729450" y="-529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Experts (Biology/paleontology) </a:t>
            </a:r>
            <a:endParaRPr/>
          </a:p>
        </p:txBody>
      </p:sp>
      <p:sp>
        <p:nvSpPr>
          <p:cNvPr id="194" name="Google Shape;194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5" name="Google Shape;195;p20"/>
          <p:cNvPicPr preferRelativeResize="0"/>
          <p:nvPr/>
        </p:nvPicPr>
        <p:blipFill rotWithShape="1">
          <a:blip r:embed="rId3">
            <a:alphaModFix/>
          </a:blip>
          <a:srcRect t="44994"/>
          <a:stretch/>
        </p:blipFill>
        <p:spPr>
          <a:xfrm>
            <a:off x="139575" y="1186950"/>
            <a:ext cx="8852024" cy="3651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1"/>
          <p:cNvPicPr preferRelativeResize="0"/>
          <p:nvPr/>
        </p:nvPicPr>
        <p:blipFill rotWithShape="1">
          <a:blip r:embed="rId3">
            <a:alphaModFix/>
          </a:blip>
          <a:srcRect t="22886" b="45104"/>
          <a:stretch/>
        </p:blipFill>
        <p:spPr>
          <a:xfrm>
            <a:off x="0" y="26125"/>
            <a:ext cx="9143997" cy="219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t="14501" b="27584"/>
          <a:stretch/>
        </p:blipFill>
        <p:spPr>
          <a:xfrm>
            <a:off x="141249" y="940725"/>
            <a:ext cx="7657876" cy="332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5">
            <a:alphaModFix/>
          </a:blip>
          <a:srcRect t="27874" b="30559"/>
          <a:stretch/>
        </p:blipFill>
        <p:spPr>
          <a:xfrm>
            <a:off x="382200" y="1202073"/>
            <a:ext cx="8379602" cy="261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300" y="10242"/>
            <a:ext cx="9144003" cy="2982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7">
            <a:alphaModFix/>
          </a:blip>
          <a:srcRect t="25844" b="32590"/>
          <a:stretch/>
        </p:blipFill>
        <p:spPr>
          <a:xfrm>
            <a:off x="-80900" y="2571751"/>
            <a:ext cx="7657887" cy="238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8">
            <a:alphaModFix/>
          </a:blip>
          <a:srcRect t="26611" b="25817"/>
          <a:stretch/>
        </p:blipFill>
        <p:spPr>
          <a:xfrm>
            <a:off x="2930550" y="2221298"/>
            <a:ext cx="6997228" cy="249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9450" y="-529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Biotechnology students experts?</a:t>
            </a:r>
            <a:endParaRPr/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450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3275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5263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4149" y="652950"/>
            <a:ext cx="2878203" cy="383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78850" y="787050"/>
            <a:ext cx="5808599" cy="435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03450" y="12985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5263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35263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56400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254150" y="12985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u="sng">
                <a:solidFill>
                  <a:schemeClr val="hlink"/>
                </a:solidFill>
                <a:hlinkClick r:id="rId3"/>
              </a:rPr>
              <a:t>Upeguid@cfschools.net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000000"/>
                </a:solidFill>
              </a:rPr>
              <a:t>Thank you.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4DCD056099374F9240A2183AC53A7C" ma:contentTypeVersion="16" ma:contentTypeDescription="Create a new document." ma:contentTypeScope="" ma:versionID="0c7e0964aba13af92bafafabecdcf5c0">
  <xsd:schema xmlns:xsd="http://www.w3.org/2001/XMLSchema" xmlns:xs="http://www.w3.org/2001/XMLSchema" xmlns:p="http://schemas.microsoft.com/office/2006/metadata/properties" xmlns:ns2="5c0869f0-ee65-4f93-82db-0a1530e6f148" xmlns:ns3="5ed9c2b0-f032-4cf7-8ad6-b5e443140024" targetNamespace="http://schemas.microsoft.com/office/2006/metadata/properties" ma:root="true" ma:fieldsID="ab66a4ee6a2410f0aaf88010bdb23453" ns2:_="" ns3:_="">
    <xsd:import namespace="5c0869f0-ee65-4f93-82db-0a1530e6f148"/>
    <xsd:import namespace="5ed9c2b0-f032-4cf7-8ad6-b5e4431400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0869f0-ee65-4f93-82db-0a1530e6f1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1469612-62a0-4c26-bdab-2d2e22556a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9c2b0-f032-4cf7-8ad6-b5e44314002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ec884ff-1e60-4549-b758-53b43ef169d7}" ma:internalName="TaxCatchAll" ma:showField="CatchAllData" ma:web="5ed9c2b0-f032-4cf7-8ad6-b5e44314002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0869f0-ee65-4f93-82db-0a1530e6f148">
      <Terms xmlns="http://schemas.microsoft.com/office/infopath/2007/PartnerControls"/>
    </lcf76f155ced4ddcb4097134ff3c332f>
    <TaxCatchAll xmlns="5ed9c2b0-f032-4cf7-8ad6-b5e443140024" xsi:nil="true"/>
  </documentManagement>
</p:properties>
</file>

<file path=customXml/itemProps1.xml><?xml version="1.0" encoding="utf-8"?>
<ds:datastoreItem xmlns:ds="http://schemas.openxmlformats.org/officeDocument/2006/customXml" ds:itemID="{96425B7A-A0DB-46FB-87E7-CA64C6EB68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329CE8-822D-4C62-A328-4CD478825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0869f0-ee65-4f93-82db-0a1530e6f148"/>
    <ds:schemaRef ds:uri="5ed9c2b0-f032-4cf7-8ad6-b5e4431400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12C63ED-F90D-4878-8C14-FD949D31E9B4}">
  <ds:schemaRefs>
    <ds:schemaRef ds:uri="http://schemas.microsoft.com/office/2006/metadata/properties"/>
    <ds:schemaRef ds:uri="http://schemas.microsoft.com/office/infopath/2007/PartnerControls"/>
    <ds:schemaRef ds:uri="5c0869f0-ee65-4f93-82db-0a1530e6f148"/>
    <ds:schemaRef ds:uri="5ed9c2b0-f032-4cf7-8ad6-b5e4431400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Streamline</vt:lpstr>
      <vt:lpstr>Strengthening Career Connections Through ABE</vt:lpstr>
      <vt:lpstr>Medical Professionals?</vt:lpstr>
      <vt:lpstr>Experts (Biology/paleontology) </vt:lpstr>
      <vt:lpstr>PowerPoint Presentation</vt:lpstr>
      <vt:lpstr>Biotechnology students experts?</vt:lpstr>
      <vt:lpstr>Upeguid@cfschools.net 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Career Connections Through ABE</dc:title>
  <cp:revision>1</cp:revision>
  <dcterms:modified xsi:type="dcterms:W3CDTF">2023-05-31T12:44:56Z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0x010100844DCD056099374F9240A2183AC53A7C</vt:lpwstr>
  </property>
</Properties>
</file>